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cbf36a1b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cbf36a1b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cbf36a1b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cbf36a1b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cbf36a1b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cbf36a1b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cbf36a1b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cbf36a1b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3cbf36a1b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3cbf36a1b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cbf36a1b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cbf36a1b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cbf36a1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cbf36a1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3cbf36a1b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3cbf36a1b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cbf36a1b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cbf36a1b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cbf36a1b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cbf36a1b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cbf36a1b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cbf36a1b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cbf36a1b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cbf36a1b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5" Type="http://schemas.openxmlformats.org/officeDocument/2006/relationships/image" Target="../media/image2.jpg"/><Relationship Id="rId6" Type="http://schemas.openxmlformats.org/officeDocument/2006/relationships/image" Target="../media/image6.jp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88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Leveraging ambient sensing for the estimation of curiosity-driven human crowd</a:t>
            </a:r>
            <a:endParaRPr sz="2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78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Anirban Das, Kartik Narayan, Suchetana Chakraborty</a:t>
            </a:r>
            <a:br>
              <a:rPr lang="en" sz="1400"/>
            </a:br>
            <a:endParaRPr sz="1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63" y="-12"/>
            <a:ext cx="26765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400" y="376225"/>
            <a:ext cx="856525" cy="9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954225" y="4048550"/>
            <a:ext cx="291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Kartik Narayan</a:t>
            </a:r>
            <a:br>
              <a:rPr lang="en" sz="1200"/>
            </a:br>
            <a:r>
              <a:rPr lang="en" sz="1200"/>
              <a:t>B19CSE110</a:t>
            </a:r>
            <a:endParaRPr sz="1200"/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data</a:t>
            </a:r>
            <a:endParaRPr/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540" y="967625"/>
            <a:ext cx="5140926" cy="39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50" y="925351"/>
            <a:ext cx="7901301" cy="401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579375"/>
            <a:ext cx="8520600" cy="3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br>
              <a:rPr b="1" lang="en"/>
            </a:br>
            <a:r>
              <a:rPr lang="en"/>
              <a:t>We addressed the problem of passive and interest-oriented crowd estimation.</a:t>
            </a:r>
            <a:br>
              <a:rPr lang="en"/>
            </a:br>
            <a:br>
              <a:rPr b="1" lang="en"/>
            </a:br>
            <a:r>
              <a:rPr b="1" lang="en"/>
              <a:t>Challenges faced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Make the data temporally consistent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pre-processing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b="1" lang="en"/>
              <a:t>Contribution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Performing all the experiments in the paper.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Results and Analysis</a:t>
            </a:r>
            <a:endParaRPr/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539250"/>
            <a:ext cx="8520600" cy="39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 !!!</a:t>
            </a:r>
            <a:endParaRPr sz="40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Paper Link - https://ieeexplore.ieee.org/stamp/stamp.jsp?tp=&amp;arnumber=9773844</a:t>
            </a:r>
            <a:endParaRPr sz="1400"/>
          </a:p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Characterization of human crowd/gathering helps 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Smart City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Infrastructure automation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Targeted Advertising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Hypermarkets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Museum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Active sensing invades privacy</a:t>
            </a:r>
            <a:endParaRPr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550" y="2014000"/>
            <a:ext cx="3813624" cy="255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aim to develop a method towards measuring the spatio-temporal significance of an object in terms of the curious crowd it has attracted over the others.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50" y="2433750"/>
            <a:ext cx="3748101" cy="21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525" y="2467337"/>
            <a:ext cx="3421324" cy="21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Work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developed an </a:t>
            </a:r>
            <a:r>
              <a:rPr lang="en"/>
              <a:t>approach</a:t>
            </a:r>
            <a:r>
              <a:rPr lang="en"/>
              <a:t> that utilizes a set of passive sensors and Wireless signal properties for the </a:t>
            </a:r>
            <a:r>
              <a:rPr lang="en"/>
              <a:t>necessary</a:t>
            </a:r>
            <a:r>
              <a:rPr lang="en"/>
              <a:t> estimation of </a:t>
            </a:r>
            <a:r>
              <a:rPr lang="en"/>
              <a:t>curiosity</a:t>
            </a:r>
            <a:r>
              <a:rPr lang="en"/>
              <a:t> driven human crowd.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</a:t>
            </a:r>
            <a:r>
              <a:rPr lang="en"/>
              <a:t>validated the idea using a room-scale testbed with rigorous experimentation in a real-world scenario.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proposed low cost solution has minimal invasive footprints towards privacy and is capable to reach beyond 90% of accuracy for this measurement.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Used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CO2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Temperature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Humidity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CO2 is the most significant factor which is modelled as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Here, </a:t>
            </a:r>
            <a:r>
              <a:rPr lang="en"/>
              <a:t>Ck′ is the level of CO2 measured</a:t>
            </a:r>
            <a:r>
              <a:rPr lang="en"/>
              <a:t> during the instance k. f(.) is a function on the parameters, ck-l:k, the sequence of CO2 </a:t>
            </a:r>
            <a:r>
              <a:rPr lang="en"/>
              <a:t>measurements</a:t>
            </a:r>
            <a:r>
              <a:rPr lang="en"/>
              <a:t> within the interval [tk-l, tk] of length l and fv(.). fv(.) is a function for the </a:t>
            </a:r>
            <a:r>
              <a:rPr lang="en"/>
              <a:t>relevant</a:t>
            </a:r>
            <a:r>
              <a:rPr lang="en"/>
              <a:t> environmental factors such as ventilation system.</a:t>
            </a:r>
            <a:endParaRPr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399" y="2627284"/>
            <a:ext cx="2300700" cy="3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CO2 concentration measured</a:t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073" y="1017725"/>
            <a:ext cx="6828826" cy="39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Radio signal information used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RSSI - Received Signal Strength Indicator</a:t>
            </a:r>
            <a:br>
              <a:rPr lang="en"/>
            </a:br>
            <a:r>
              <a:rPr lang="en"/>
              <a:t>It </a:t>
            </a:r>
            <a:r>
              <a:rPr lang="en"/>
              <a:t>measures the power of the received signal after it traverses different paths.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CSI - Channel State Information</a:t>
            </a:r>
            <a:br>
              <a:rPr lang="en"/>
            </a:br>
            <a:r>
              <a:rPr lang="en"/>
              <a:t>Expresses compound effect of factors such as, scattering, fading and power decay.</a:t>
            </a:r>
            <a:br>
              <a:rPr lang="en"/>
            </a:br>
            <a:r>
              <a:rPr lang="en"/>
              <a:t>It is modelled as </a:t>
            </a:r>
            <a:br>
              <a:rPr lang="en"/>
            </a:br>
            <a:br>
              <a:rPr lang="en"/>
            </a:br>
            <a:r>
              <a:rPr lang="en"/>
              <a:t>Where, Rx and Tx are the receive and transmit vectors, H is the channel matrix and n is the noise vector.</a:t>
            </a:r>
            <a:endParaRPr/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255" y="3334650"/>
            <a:ext cx="213149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crowd on CSI values </a:t>
            </a:r>
            <a:endParaRPr/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40" y="1249535"/>
            <a:ext cx="2011591" cy="153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776" y="1202450"/>
            <a:ext cx="2073345" cy="1581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566350" y="2708371"/>
            <a:ext cx="201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(a)</a:t>
            </a:r>
            <a:endParaRPr sz="1000"/>
          </a:p>
        </p:txBody>
      </p:sp>
      <p:sp>
        <p:nvSpPr>
          <p:cNvPr id="116" name="Google Shape;116;p20"/>
          <p:cNvSpPr txBox="1"/>
          <p:nvPr/>
        </p:nvSpPr>
        <p:spPr>
          <a:xfrm>
            <a:off x="2744650" y="2708371"/>
            <a:ext cx="201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(b)</a:t>
            </a:r>
            <a:endParaRPr sz="10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440" y="3004385"/>
            <a:ext cx="2073340" cy="158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3775" y="3004391"/>
            <a:ext cx="2073340" cy="15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480775" y="4512792"/>
            <a:ext cx="215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(c)</a:t>
            </a:r>
            <a:endParaRPr sz="1000"/>
          </a:p>
        </p:txBody>
      </p:sp>
      <p:sp>
        <p:nvSpPr>
          <p:cNvPr id="120" name="Google Shape;120;p20"/>
          <p:cNvSpPr txBox="1"/>
          <p:nvPr/>
        </p:nvSpPr>
        <p:spPr>
          <a:xfrm>
            <a:off x="2744662" y="4512792"/>
            <a:ext cx="204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(d)</a:t>
            </a:r>
            <a:endParaRPr sz="10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8806" y="1774700"/>
            <a:ext cx="3692795" cy="202224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5708500" y="3835313"/>
            <a:ext cx="28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 Traversal</a:t>
            </a:r>
            <a:endParaRPr/>
          </a:p>
        </p:txBody>
      </p:sp>
      <p:cxnSp>
        <p:nvCxnSpPr>
          <p:cNvPr id="123" name="Google Shape;123;p20"/>
          <p:cNvCxnSpPr/>
          <p:nvPr/>
        </p:nvCxnSpPr>
        <p:spPr>
          <a:xfrm>
            <a:off x="5087128" y="990800"/>
            <a:ext cx="0" cy="397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Testbed</a:t>
            </a:r>
            <a:endParaRPr/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950" y="960200"/>
            <a:ext cx="486389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478600" y="1167150"/>
            <a:ext cx="288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Objects (O1,O2,O3,O4)</a:t>
            </a:r>
            <a:br>
              <a:rPr lang="en"/>
            </a:br>
            <a:r>
              <a:rPr lang="en"/>
              <a:t>4 CO2 sensor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Temperature sensor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Humidity sensor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Central node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wifi sniffer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Motion Sensors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